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92360" y="4810075"/>
            <a:ext cx="12681171" cy="665564"/>
            <a:chOff x="2792360" y="4810075"/>
            <a:chExt cx="12681171" cy="665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2360" y="4810075"/>
              <a:ext cx="12681171" cy="6655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5518" y="-2385357"/>
            <a:ext cx="9223816" cy="176352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1558" y="6912500"/>
            <a:ext cx="6473951" cy="18324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8816" y="2005387"/>
            <a:ext cx="7395524" cy="32254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34449" y="2008415"/>
            <a:ext cx="7276344" cy="6378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94592" y="8452704"/>
            <a:ext cx="2772208" cy="6378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3115" y="8840440"/>
            <a:ext cx="4193583" cy="5699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1189" y="-1867309"/>
            <a:ext cx="9671697" cy="17032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3384" y="5727965"/>
            <a:ext cx="9478327" cy="18324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6466" y="1764627"/>
            <a:ext cx="5662202" cy="32253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2796" y="1948710"/>
            <a:ext cx="14797607" cy="7250827"/>
            <a:chOff x="1542796" y="1948710"/>
            <a:chExt cx="14797607" cy="72508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2796" y="1948710"/>
              <a:ext cx="14797607" cy="72508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160" y="273818"/>
            <a:ext cx="2367987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8361" y="969828"/>
            <a:ext cx="4864259" cy="8804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38361" y="969832"/>
            <a:ext cx="4865483" cy="880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7930" y="1851914"/>
            <a:ext cx="11955959" cy="5676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2704" y="2739296"/>
            <a:ext cx="15740307" cy="6788007"/>
            <a:chOff x="1272704" y="2739296"/>
            <a:chExt cx="15740307" cy="6788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704" y="2739296"/>
              <a:ext cx="15740307" cy="6788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160" y="273818"/>
            <a:ext cx="2367987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3673" y="811701"/>
            <a:ext cx="4816064" cy="880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9639" y="1765658"/>
            <a:ext cx="15694643" cy="5722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1644" y="2600879"/>
            <a:ext cx="15619929" cy="6384646"/>
            <a:chOff x="1361644" y="2600879"/>
            <a:chExt cx="15619929" cy="63846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644" y="2600879"/>
              <a:ext cx="15619929" cy="63846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160" y="273818"/>
            <a:ext cx="2367987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1189" y="-2000642"/>
            <a:ext cx="9671697" cy="17032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3384" y="5727965"/>
            <a:ext cx="9478327" cy="18324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6466" y="1764627"/>
            <a:ext cx="5662202" cy="32253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0140" y="2203328"/>
            <a:ext cx="1864978" cy="736557"/>
            <a:chOff x="1660140" y="2203328"/>
            <a:chExt cx="1864978" cy="736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140" y="2203328"/>
              <a:ext cx="1864978" cy="736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3888" y="3218492"/>
            <a:ext cx="12782887" cy="1832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0988" y="2261036"/>
            <a:ext cx="6161502" cy="6169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9407" y="2289967"/>
            <a:ext cx="1327688" cy="6399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7087" y="3266110"/>
            <a:ext cx="2482205" cy="736557"/>
            <a:chOff x="1197087" y="3266110"/>
            <a:chExt cx="2482205" cy="736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087" y="3266110"/>
              <a:ext cx="2482205" cy="7365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6808" y="3352753"/>
            <a:ext cx="1658817" cy="6399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1707" y="5553240"/>
            <a:ext cx="12923888" cy="36649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63675" y="811701"/>
            <a:ext cx="4498522" cy="8804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3450" y="2072365"/>
            <a:ext cx="16438814" cy="3354829"/>
            <a:chOff x="923450" y="2072365"/>
            <a:chExt cx="16438814" cy="33548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450" y="2072365"/>
              <a:ext cx="16438814" cy="33548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3675" y="811701"/>
            <a:ext cx="4498522" cy="8804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6698" y="5771071"/>
            <a:ext cx="12635205" cy="20233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85582" y="2277450"/>
            <a:ext cx="11143301" cy="6449592"/>
            <a:chOff x="3585582" y="2277450"/>
            <a:chExt cx="11143301" cy="64495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5582" y="2277450"/>
              <a:ext cx="11143301" cy="64495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4764" y="4087828"/>
            <a:ext cx="7420901" cy="41556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3675" y="811701"/>
            <a:ext cx="4498522" cy="8804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39859" y="2814623"/>
            <a:ext cx="3567881" cy="7999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30156" y="2689225"/>
            <a:ext cx="1059636" cy="917446"/>
            <a:chOff x="10030156" y="2689225"/>
            <a:chExt cx="1059636" cy="9174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0156" y="2689225"/>
              <a:ext cx="1059636" cy="917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3675" y="811701"/>
            <a:ext cx="5848202" cy="8804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2499" y="3537438"/>
            <a:ext cx="5176804" cy="38191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33377" y="2368998"/>
            <a:ext cx="3920629" cy="736557"/>
            <a:chOff x="3133377" y="2368998"/>
            <a:chExt cx="3920629" cy="7365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3377" y="2368998"/>
              <a:ext cx="3920629" cy="73655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43096" y="2455643"/>
            <a:ext cx="3057268" cy="6399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97824" y="2368998"/>
            <a:ext cx="3920629" cy="736557"/>
            <a:chOff x="10297824" y="2368998"/>
            <a:chExt cx="3920629" cy="736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7824" y="2368998"/>
              <a:ext cx="3920629" cy="7365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07505" y="2455644"/>
            <a:ext cx="3070071" cy="6399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30838" y="3537440"/>
            <a:ext cx="7039024" cy="50458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3675" y="811701"/>
            <a:ext cx="5723438" cy="8804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82711" y="2272000"/>
            <a:ext cx="6685042" cy="6966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00898" y="2023013"/>
            <a:ext cx="1036383" cy="1031294"/>
            <a:chOff x="6200898" y="2023013"/>
            <a:chExt cx="1036383" cy="10312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0898" y="2023013"/>
              <a:ext cx="1036383" cy="1031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5521" y="3647845"/>
            <a:ext cx="9950935" cy="4865548"/>
            <a:chOff x="4325521" y="3647845"/>
            <a:chExt cx="9950935" cy="4865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9469" y="4013663"/>
              <a:ext cx="8797922" cy="69669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325521" y="3647845"/>
              <a:ext cx="978987" cy="1264958"/>
              <a:chOff x="4325521" y="3647845"/>
              <a:chExt cx="978987" cy="12649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25521" y="3647845"/>
                <a:ext cx="978987" cy="126495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9468" y="5753064"/>
              <a:ext cx="8364078" cy="63998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9468" y="7506836"/>
              <a:ext cx="8038694" cy="65047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325521" y="5379204"/>
              <a:ext cx="978987" cy="1289610"/>
              <a:chOff x="4325521" y="5379204"/>
              <a:chExt cx="978987" cy="128961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325521" y="5379204"/>
                <a:ext cx="978987" cy="12896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325521" y="7234597"/>
              <a:ext cx="978987" cy="1278796"/>
              <a:chOff x="4325521" y="7234597"/>
              <a:chExt cx="978987" cy="127879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325521" y="7234597"/>
                <a:ext cx="978987" cy="127879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4434" y="2647495"/>
            <a:ext cx="838095" cy="838095"/>
            <a:chOff x="1374434" y="2647495"/>
            <a:chExt cx="838095" cy="8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434" y="2647495"/>
              <a:ext cx="838095" cy="8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5558" y="4897740"/>
            <a:ext cx="3780773" cy="80877"/>
            <a:chOff x="4365558" y="4897740"/>
            <a:chExt cx="3780773" cy="808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4365558" y="4897740"/>
              <a:ext cx="3780773" cy="808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270" y="2228961"/>
            <a:ext cx="4331434" cy="32254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5568" y="1425855"/>
            <a:ext cx="1508124" cy="11144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72486" y="5249909"/>
            <a:ext cx="2633536" cy="6741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0684" y="5408688"/>
            <a:ext cx="922957" cy="4231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1602" y="5249908"/>
            <a:ext cx="2384150" cy="14044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92491" y="5316433"/>
            <a:ext cx="1052942" cy="482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72489" y="6729499"/>
            <a:ext cx="2633536" cy="6741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21169" y="6734489"/>
            <a:ext cx="451042" cy="4231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01584" y="6729499"/>
            <a:ext cx="2633536" cy="6741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52515" y="6764791"/>
            <a:ext cx="922957" cy="4231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20823" y="5249908"/>
            <a:ext cx="2633536" cy="11779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83254" y="5316435"/>
            <a:ext cx="1052942" cy="4827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20823" y="6729499"/>
            <a:ext cx="2633536" cy="6741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54301" y="6796016"/>
            <a:ext cx="510541" cy="4827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77866" y="8101133"/>
            <a:ext cx="2633536" cy="6741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36221" y="8167650"/>
            <a:ext cx="510541" cy="4827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30104" y="8101133"/>
            <a:ext cx="2633536" cy="6741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81502" y="8136426"/>
            <a:ext cx="451040" cy="4231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685945"/>
            <a:ext cx="8248412" cy="5980654"/>
            <a:chOff x="9142857" y="2685945"/>
            <a:chExt cx="8248412" cy="59806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685945"/>
              <a:ext cx="8248412" cy="598065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3675" y="811701"/>
            <a:ext cx="5723438" cy="8804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43412" y="1767173"/>
            <a:ext cx="8622319" cy="622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189" y="2638327"/>
            <a:ext cx="5858209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807" y="3248812"/>
            <a:ext cx="1397117" cy="553979"/>
            <a:chOff x="631807" y="3248812"/>
            <a:chExt cx="1397117" cy="5539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807" y="3248812"/>
              <a:ext cx="1397117" cy="5539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0335" y="3286336"/>
            <a:ext cx="6343454" cy="5714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8618" y="5290204"/>
            <a:ext cx="5702252" cy="1264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7680" y="6454269"/>
            <a:ext cx="1397117" cy="553979"/>
            <a:chOff x="657680" y="6454269"/>
            <a:chExt cx="1397117" cy="5539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7680" y="6454269"/>
              <a:ext cx="1397117" cy="55397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49487" y="6406652"/>
            <a:ext cx="6202087" cy="6169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8618" y="7460272"/>
            <a:ext cx="8013204" cy="577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8524" y="8112620"/>
            <a:ext cx="1397117" cy="553979"/>
            <a:chOff x="678524" y="8112620"/>
            <a:chExt cx="1397117" cy="5539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524" y="8112620"/>
              <a:ext cx="1397117" cy="5539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70335" y="8065004"/>
            <a:ext cx="5467593" cy="622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4189" y="4036087"/>
            <a:ext cx="7630070" cy="6169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3675" y="811701"/>
            <a:ext cx="5491766" cy="880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36329" y="2186819"/>
            <a:ext cx="10463689" cy="3290555"/>
            <a:chOff x="3736329" y="2186819"/>
            <a:chExt cx="10463689" cy="32905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6329" y="2186819"/>
              <a:ext cx="10463689" cy="3290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3938" y="5232989"/>
            <a:ext cx="472552" cy="755525"/>
            <a:chOff x="7373938" y="5232989"/>
            <a:chExt cx="472552" cy="7555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373938" y="5232989"/>
              <a:ext cx="472552" cy="7555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7632" y="5232989"/>
            <a:ext cx="472552" cy="755525"/>
            <a:chOff x="9997632" y="5232989"/>
            <a:chExt cx="472552" cy="7555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997632" y="5232989"/>
              <a:ext cx="472552" cy="7555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57937" y="5232989"/>
            <a:ext cx="472552" cy="755525"/>
            <a:chOff x="12557937" y="5232989"/>
            <a:chExt cx="472552" cy="7555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557937" y="5232989"/>
              <a:ext cx="472552" cy="7555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76705" y="5940897"/>
            <a:ext cx="2350955" cy="5714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08553" y="5955272"/>
            <a:ext cx="1771381" cy="5714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7519" y="5969643"/>
            <a:ext cx="1382019" cy="5714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4841" y="7091123"/>
            <a:ext cx="15663836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989" y="1069993"/>
            <a:ext cx="14126398" cy="15405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3343" y="3079596"/>
            <a:ext cx="15845594" cy="9488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15266" y="4307003"/>
            <a:ext cx="8055182" cy="3474784"/>
            <a:chOff x="5115266" y="4307003"/>
            <a:chExt cx="8055182" cy="3474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5266" y="4307003"/>
              <a:ext cx="8055182" cy="34747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1792" y="8213535"/>
            <a:ext cx="13304529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688" y="1095390"/>
            <a:ext cx="14126398" cy="15405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09" y="2882767"/>
            <a:ext cx="12366421" cy="68569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9776" y="7242273"/>
            <a:ext cx="9913835" cy="21989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20019" y="3767402"/>
            <a:ext cx="8048852" cy="3176367"/>
            <a:chOff x="5220019" y="3767402"/>
            <a:chExt cx="8048852" cy="31763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0019" y="3767402"/>
              <a:ext cx="8048852" cy="3176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688" y="1095390"/>
            <a:ext cx="9735835" cy="880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4699" y="2669022"/>
            <a:ext cx="6773447" cy="5646749"/>
            <a:chOff x="1154699" y="2669022"/>
            <a:chExt cx="6773447" cy="56467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699" y="2669022"/>
              <a:ext cx="6773447" cy="564674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12274" y="4300001"/>
            <a:ext cx="9344890" cy="21989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3675" y="811701"/>
            <a:ext cx="5723438" cy="8804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43411" y="1767173"/>
            <a:ext cx="8020806" cy="5922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5988" y="7726483"/>
            <a:ext cx="4497220" cy="6169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5989" y="8447486"/>
            <a:ext cx="4282174" cy="1264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37693" y="7402481"/>
            <a:ext cx="1022795" cy="920111"/>
            <a:chOff x="9737693" y="7402481"/>
            <a:chExt cx="1022795" cy="920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7693" y="7402481"/>
              <a:ext cx="1022795" cy="920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61905" y="2367474"/>
            <a:ext cx="6171429" cy="4636793"/>
            <a:chOff x="9561905" y="2367474"/>
            <a:chExt cx="6171429" cy="46367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1905" y="2367474"/>
              <a:ext cx="6171429" cy="46367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1937" y="7745585"/>
            <a:ext cx="4707118" cy="622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920" y="8466596"/>
            <a:ext cx="3595604" cy="12645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3642" y="7421584"/>
            <a:ext cx="1022795" cy="920111"/>
            <a:chOff x="2183642" y="7421584"/>
            <a:chExt cx="1022795" cy="9201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3642" y="7421584"/>
              <a:ext cx="1022795" cy="9201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5560" y="3220713"/>
            <a:ext cx="6910372" cy="3837702"/>
            <a:chOff x="1315560" y="3220713"/>
            <a:chExt cx="6910372" cy="38377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5560" y="3220713"/>
              <a:ext cx="6910372" cy="38377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2543" y="2783105"/>
            <a:ext cx="7649234" cy="5814271"/>
            <a:chOff x="472543" y="2783105"/>
            <a:chExt cx="7649234" cy="58142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543" y="2783105"/>
              <a:ext cx="7649234" cy="58142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160" y="273818"/>
            <a:ext cx="2231695" cy="6856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3675" y="811701"/>
            <a:ext cx="5723438" cy="8804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43411" y="1767173"/>
            <a:ext cx="7966811" cy="5760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49481" y="4270638"/>
            <a:ext cx="5674483" cy="5779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49481" y="4991640"/>
            <a:ext cx="8537668" cy="12645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69380" y="3858201"/>
            <a:ext cx="1022795" cy="920111"/>
            <a:chOff x="8469380" y="3858201"/>
            <a:chExt cx="1022795" cy="9201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69380" y="3858201"/>
              <a:ext cx="1022795" cy="920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1189" y="-2000642"/>
            <a:ext cx="9671697" cy="17032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3384" y="5727965"/>
            <a:ext cx="9478327" cy="1832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6465" y="1764627"/>
            <a:ext cx="5662219" cy="32253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2222549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0453" y="881906"/>
            <a:ext cx="11184578" cy="880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0639" y="2321015"/>
            <a:ext cx="6393115" cy="3779666"/>
            <a:chOff x="1650639" y="2321015"/>
            <a:chExt cx="6393115" cy="37796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639" y="2321015"/>
              <a:ext cx="6393115" cy="37796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0639" y="6646712"/>
            <a:ext cx="6393115" cy="2171941"/>
            <a:chOff x="1650639" y="6646712"/>
            <a:chExt cx="6393115" cy="21719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0639" y="6646712"/>
              <a:ext cx="6393115" cy="21719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40580" y="2707417"/>
            <a:ext cx="8283334" cy="2880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6190" y="4554504"/>
            <a:ext cx="1017114" cy="871945"/>
            <a:chOff x="10476190" y="4554504"/>
            <a:chExt cx="1017114" cy="8719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6190" y="4554504"/>
              <a:ext cx="1017114" cy="8719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65977" y="7004914"/>
            <a:ext cx="7467342" cy="15174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2222549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0456" y="881904"/>
            <a:ext cx="11093331" cy="8804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82191" y="-199237"/>
            <a:ext cx="14095238" cy="9666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29810" y="2058730"/>
            <a:ext cx="8914256" cy="5150459"/>
            <a:chOff x="8429810" y="2058730"/>
            <a:chExt cx="8914256" cy="51504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9810" y="2058730"/>
              <a:ext cx="8914256" cy="515045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871" y="7818716"/>
            <a:ext cx="14051973" cy="932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20635" y="7933000"/>
            <a:ext cx="766382" cy="656999"/>
            <a:chOff x="9320635" y="7933000"/>
            <a:chExt cx="766382" cy="65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0635" y="7933000"/>
              <a:ext cx="766382" cy="65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1189" y="-2000642"/>
            <a:ext cx="9671697" cy="17032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3384" y="5727965"/>
            <a:ext cx="9478327" cy="18324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6466" y="1764627"/>
            <a:ext cx="5585128" cy="32253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2222549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0456" y="881904"/>
            <a:ext cx="11093331" cy="8804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82191" y="-199237"/>
            <a:ext cx="14095238" cy="96663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128" y="7490478"/>
            <a:ext cx="15797276" cy="2023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51003" y="2255575"/>
            <a:ext cx="8232870" cy="4756769"/>
            <a:chOff x="8651003" y="2255575"/>
            <a:chExt cx="8232870" cy="4756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1003" y="2255575"/>
              <a:ext cx="8232870" cy="4756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2222549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0456" y="881904"/>
            <a:ext cx="11093331" cy="8804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762" y="6936305"/>
            <a:ext cx="15970008" cy="932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00422" y="2699695"/>
            <a:ext cx="9414527" cy="3618918"/>
            <a:chOff x="4200422" y="2699695"/>
            <a:chExt cx="9414527" cy="36189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0422" y="2699695"/>
              <a:ext cx="9414527" cy="3618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2222549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0456" y="881904"/>
            <a:ext cx="10818607" cy="15405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764" y="7896081"/>
            <a:ext cx="15168721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88178" y="2701985"/>
            <a:ext cx="7246425" cy="4825843"/>
            <a:chOff x="5188178" y="2701985"/>
            <a:chExt cx="7246425" cy="48258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8178" y="2701985"/>
              <a:ext cx="7246425" cy="4825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2222549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0456" y="881904"/>
            <a:ext cx="9787689" cy="15405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762" y="7210364"/>
            <a:ext cx="15529026" cy="2023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24706" y="2704526"/>
            <a:ext cx="8259695" cy="4129847"/>
            <a:chOff x="7624706" y="2704526"/>
            <a:chExt cx="8259695" cy="41298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4706" y="2704526"/>
              <a:ext cx="8259695" cy="412984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0404" y="4362417"/>
            <a:ext cx="6612212" cy="17704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22560" y="5735715"/>
            <a:ext cx="2002146" cy="698976"/>
            <a:chOff x="5622560" y="5735715"/>
            <a:chExt cx="2002146" cy="698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2560" y="5735715"/>
              <a:ext cx="2002146" cy="69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1767" y="3666614"/>
            <a:ext cx="2002146" cy="698976"/>
            <a:chOff x="5571767" y="3666614"/>
            <a:chExt cx="2002146" cy="69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1767" y="3666614"/>
              <a:ext cx="2002146" cy="698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1189" y="-2000642"/>
            <a:ext cx="9671697" cy="17032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0905" y="5727965"/>
            <a:ext cx="9478327" cy="1832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6465" y="1764627"/>
            <a:ext cx="5662219" cy="32253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1793" y="1998135"/>
            <a:ext cx="9579909" cy="7771701"/>
            <a:chOff x="481793" y="1998135"/>
            <a:chExt cx="9579909" cy="7771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793" y="1998135"/>
              <a:ext cx="9579909" cy="7771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160" y="273818"/>
            <a:ext cx="1370249" cy="6856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61621" y="4607430"/>
            <a:ext cx="7905318" cy="42335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02218" y="919999"/>
            <a:ext cx="11682390" cy="8804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0216" y="2333938"/>
            <a:ext cx="8096130" cy="18324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1370249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2218" y="919999"/>
            <a:ext cx="7660022" cy="880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8460" y="2082577"/>
            <a:ext cx="8413009" cy="5577682"/>
            <a:chOff x="748460" y="2082577"/>
            <a:chExt cx="8413009" cy="5577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460" y="2082577"/>
              <a:ext cx="8413009" cy="5577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1746" y="2082577"/>
            <a:ext cx="7501587" cy="5601261"/>
            <a:chOff x="9231746" y="2082577"/>
            <a:chExt cx="7501587" cy="56012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1746" y="2082577"/>
              <a:ext cx="7501587" cy="5601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1370249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2218" y="919999"/>
            <a:ext cx="7447426" cy="880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8646" y="2098413"/>
            <a:ext cx="8294434" cy="5698413"/>
            <a:chOff x="1078646" y="2098413"/>
            <a:chExt cx="8294434" cy="56984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646" y="2098413"/>
              <a:ext cx="8294434" cy="5698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28571" y="2168254"/>
            <a:ext cx="7099964" cy="5685714"/>
            <a:chOff x="9628571" y="2168254"/>
            <a:chExt cx="7099964" cy="56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8571" y="2168254"/>
              <a:ext cx="7099964" cy="56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60" y="273818"/>
            <a:ext cx="1370249" cy="6856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2218" y="919999"/>
            <a:ext cx="7335626" cy="880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3948" y="2230159"/>
            <a:ext cx="8017253" cy="5107965"/>
            <a:chOff x="833948" y="2230159"/>
            <a:chExt cx="8017253" cy="51079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948" y="2230159"/>
              <a:ext cx="8017253" cy="51079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79111" y="2277247"/>
            <a:ext cx="8500838" cy="5060876"/>
            <a:chOff x="9079111" y="2277247"/>
            <a:chExt cx="8500838" cy="50608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9111" y="2277247"/>
              <a:ext cx="8500838" cy="5060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160" y="273818"/>
            <a:ext cx="1370249" cy="6856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3467" y="682602"/>
            <a:ext cx="7847413" cy="8804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113" y="2280428"/>
            <a:ext cx="7918695" cy="7827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4401" y="3139104"/>
            <a:ext cx="6171429" cy="424490"/>
            <a:chOff x="1054401" y="3139104"/>
            <a:chExt cx="6171429" cy="4244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01" y="3139104"/>
              <a:ext cx="6171429" cy="4244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5113" y="6583037"/>
            <a:ext cx="8875111" cy="7802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4401" y="3954983"/>
            <a:ext cx="6171429" cy="1650857"/>
            <a:chOff x="1054401" y="3954983"/>
            <a:chExt cx="6171429" cy="1650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01" y="3954983"/>
              <a:ext cx="6171429" cy="1650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057" y="5826097"/>
            <a:ext cx="4190217" cy="410496"/>
            <a:chOff x="1070057" y="5826097"/>
            <a:chExt cx="4190217" cy="4104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057" y="5826097"/>
              <a:ext cx="4190217" cy="4104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7968" y="7504336"/>
            <a:ext cx="14968643" cy="431427"/>
            <a:chOff x="887968" y="7504336"/>
            <a:chExt cx="14968643" cy="4314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7968" y="7504336"/>
              <a:ext cx="14968643" cy="431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76894" y="2532273"/>
            <a:ext cx="1574386" cy="1635746"/>
            <a:chOff x="12276894" y="2532273"/>
            <a:chExt cx="1574386" cy="16357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6894" y="2532273"/>
              <a:ext cx="1574386" cy="1635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5585" y="3819360"/>
            <a:ext cx="1783018" cy="1787396"/>
            <a:chOff x="15375585" y="3819360"/>
            <a:chExt cx="1783018" cy="1787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5585" y="3819360"/>
              <a:ext cx="1783018" cy="1787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89219" y="1361508"/>
            <a:ext cx="6171429" cy="736557"/>
            <a:chOff x="5089219" y="1361508"/>
            <a:chExt cx="6171429" cy="7365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9219" y="1361508"/>
              <a:ext cx="6171429" cy="7365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159" y="273818"/>
            <a:ext cx="2118780" cy="6856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49910" y="1024199"/>
            <a:ext cx="1177388" cy="1223260"/>
            <a:chOff x="9049910" y="1024199"/>
            <a:chExt cx="1177388" cy="12232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9910" y="1024199"/>
              <a:ext cx="1177388" cy="12232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42815" y="1459019"/>
            <a:ext cx="1766423" cy="6856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6900" y="2589775"/>
            <a:ext cx="6171429" cy="6139286"/>
            <a:chOff x="846900" y="2589775"/>
            <a:chExt cx="6171429" cy="6139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6900" y="2589775"/>
              <a:ext cx="6171429" cy="6139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93982" y="3124878"/>
            <a:ext cx="4641249" cy="5779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1420" y="4536080"/>
            <a:ext cx="8925535" cy="5714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71420" y="6433658"/>
            <a:ext cx="5320637" cy="622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1420" y="7130858"/>
            <a:ext cx="10003534" cy="57792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160" y="273818"/>
            <a:ext cx="1370249" cy="6856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3467" y="682602"/>
            <a:ext cx="7847413" cy="8804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072" y="1672697"/>
            <a:ext cx="7589940" cy="7802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6928" y="2719243"/>
            <a:ext cx="13594095" cy="460817"/>
            <a:chOff x="646928" y="2719243"/>
            <a:chExt cx="13594095" cy="460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928" y="2719243"/>
              <a:ext cx="13594095" cy="4608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928" y="3524483"/>
            <a:ext cx="8615231" cy="6117482"/>
            <a:chOff x="646928" y="3524483"/>
            <a:chExt cx="8615231" cy="6117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928" y="3524483"/>
              <a:ext cx="8615231" cy="61174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160" y="273818"/>
            <a:ext cx="1370249" cy="6856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3467" y="682602"/>
            <a:ext cx="7847413" cy="880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6733" y="2515717"/>
            <a:ext cx="1763274" cy="638867"/>
            <a:chOff x="946733" y="2515717"/>
            <a:chExt cx="1763274" cy="6388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733" y="2515717"/>
              <a:ext cx="1763274" cy="6388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072" y="1672697"/>
            <a:ext cx="7102830" cy="7802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2172" y="3445476"/>
            <a:ext cx="17191075" cy="472755"/>
            <a:chOff x="772172" y="3445476"/>
            <a:chExt cx="17191075" cy="472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172" y="3445476"/>
              <a:ext cx="17191075" cy="472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6900" y="4219164"/>
            <a:ext cx="7798585" cy="5361527"/>
            <a:chOff x="846900" y="4219164"/>
            <a:chExt cx="7798585" cy="53615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900" y="4219164"/>
              <a:ext cx="7798585" cy="5361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160" y="273818"/>
            <a:ext cx="1370249" cy="6856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3467" y="682602"/>
            <a:ext cx="7847413" cy="8804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0297" y="1774125"/>
            <a:ext cx="9575089" cy="7693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8223" y="3241801"/>
            <a:ext cx="6920917" cy="5190688"/>
            <a:chOff x="698223" y="3241801"/>
            <a:chExt cx="6920917" cy="5190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223" y="3241801"/>
              <a:ext cx="6920917" cy="51906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2741" y="3241801"/>
            <a:ext cx="9684466" cy="54394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1564" y="8624102"/>
            <a:ext cx="3003974" cy="6856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6097" y="8790049"/>
            <a:ext cx="3135693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1189" y="-2000642"/>
            <a:ext cx="9671697" cy="17032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222" y="6007330"/>
            <a:ext cx="9478327" cy="1832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6465" y="1764627"/>
            <a:ext cx="5662219" cy="32253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3024" y="4277681"/>
            <a:ext cx="2258760" cy="2258760"/>
            <a:chOff x="1693024" y="4277681"/>
            <a:chExt cx="2258760" cy="2258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024" y="4277681"/>
              <a:ext cx="2258760" cy="22587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57804" y="5366623"/>
            <a:ext cx="1557541" cy="80877"/>
            <a:chOff x="3457804" y="5366623"/>
            <a:chExt cx="1557541" cy="808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7804" y="5366623"/>
              <a:ext cx="1557541" cy="808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1204" y="728135"/>
            <a:ext cx="7626208" cy="25228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8203" y="3128478"/>
            <a:ext cx="12384744" cy="50417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1189" y="-2000642"/>
            <a:ext cx="9671697" cy="17032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222" y="6007327"/>
            <a:ext cx="9478327" cy="1832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6465" y="1764627"/>
            <a:ext cx="5662219" cy="32253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2136" y="754528"/>
            <a:ext cx="4775328" cy="16517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66038" y="2303333"/>
            <a:ext cx="3617182" cy="3617182"/>
            <a:chOff x="2066038" y="2303333"/>
            <a:chExt cx="3617182" cy="361718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6038" y="2303333"/>
              <a:ext cx="3617182" cy="3617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2154" y="5937647"/>
            <a:ext cx="3617182" cy="3617182"/>
            <a:chOff x="2082154" y="5937647"/>
            <a:chExt cx="3617182" cy="36171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2154" y="5937647"/>
              <a:ext cx="3617182" cy="36171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0187" y="2267143"/>
            <a:ext cx="10434575" cy="69483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05064" y="7008543"/>
            <a:ext cx="3957893" cy="1832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82516" y="8403364"/>
            <a:ext cx="2772208" cy="637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14286" y="3314286"/>
            <a:ext cx="3657143" cy="3657143"/>
            <a:chOff x="7314286" y="3314286"/>
            <a:chExt cx="3657143" cy="36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4286" y="3314286"/>
              <a:ext cx="3657143" cy="36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5956" y="3696353"/>
            <a:ext cx="7159322" cy="25228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6849" y="5623473"/>
            <a:ext cx="1778109" cy="6378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4619" y="1749930"/>
            <a:ext cx="6171429" cy="736557"/>
            <a:chOff x="5834619" y="1749930"/>
            <a:chExt cx="6171429" cy="736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4619" y="1749930"/>
              <a:ext cx="6171429" cy="736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159" y="273818"/>
            <a:ext cx="2118780" cy="6856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06587" y="1832501"/>
            <a:ext cx="2494379" cy="6856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78325" y="3479337"/>
            <a:ext cx="9277210" cy="5807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97223" y="3164950"/>
            <a:ext cx="980791" cy="1267289"/>
            <a:chOff x="3697223" y="3164950"/>
            <a:chExt cx="980791" cy="12672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7223" y="3164950"/>
              <a:ext cx="980791" cy="1267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21141" y="4886100"/>
            <a:ext cx="956873" cy="1260479"/>
            <a:chOff x="3721141" y="4886100"/>
            <a:chExt cx="956873" cy="12604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1141" y="4886100"/>
              <a:ext cx="956873" cy="1260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35144" y="6595023"/>
            <a:ext cx="1042870" cy="1362242"/>
            <a:chOff x="3635144" y="6595023"/>
            <a:chExt cx="1042870" cy="13622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5144" y="6595023"/>
              <a:ext cx="1042870" cy="136224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78326" y="4920709"/>
            <a:ext cx="9468524" cy="12645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63382" y="6783747"/>
            <a:ext cx="7595932" cy="12645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1189" y="-2000642"/>
            <a:ext cx="9671697" cy="17032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3384" y="5727965"/>
            <a:ext cx="9478327" cy="18324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6465" y="1764627"/>
            <a:ext cx="5662216" cy="32253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68411" y="8413306"/>
            <a:ext cx="6267449" cy="6378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30770" y="530954"/>
            <a:ext cx="5821168" cy="3711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8311" y="768575"/>
            <a:ext cx="8679825" cy="13288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39235" y="2649686"/>
            <a:ext cx="9289056" cy="6448429"/>
            <a:chOff x="7739235" y="2649686"/>
            <a:chExt cx="9289056" cy="6448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9235" y="2649686"/>
              <a:ext cx="9289056" cy="6448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220" y="6061697"/>
            <a:ext cx="6394128" cy="12645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9116" y="3174363"/>
            <a:ext cx="6144438" cy="12645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51948" y="4531068"/>
            <a:ext cx="1449722" cy="1133668"/>
            <a:chOff x="3251948" y="4531068"/>
            <a:chExt cx="1449722" cy="11336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1948" y="4531068"/>
              <a:ext cx="1449722" cy="11336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160" y="273818"/>
            <a:ext cx="2385896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8237" y="723709"/>
            <a:ext cx="4917989" cy="13288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71099" y="3135509"/>
            <a:ext cx="2294565" cy="2294565"/>
            <a:chOff x="5971099" y="3135509"/>
            <a:chExt cx="2294565" cy="22945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1099" y="3135509"/>
              <a:ext cx="2294565" cy="22945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7825" y="2280485"/>
            <a:ext cx="2964791" cy="4181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5843" y="2263731"/>
            <a:ext cx="4095623" cy="4095623"/>
            <a:chOff x="1415843" y="2263731"/>
            <a:chExt cx="4095623" cy="40956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843" y="2263731"/>
              <a:ext cx="4095623" cy="40956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3756" y="3660953"/>
            <a:ext cx="3446712" cy="15405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19767" y="3264232"/>
            <a:ext cx="4353835" cy="18636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66357" y="7531177"/>
            <a:ext cx="12936422" cy="11428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1160" y="273818"/>
            <a:ext cx="2385896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76988" y="807389"/>
            <a:ext cx="5215211" cy="13288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21600000">
            <a:off x="16699048" y="9397781"/>
            <a:ext cx="987707" cy="4114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05298" y="3278430"/>
            <a:ext cx="2294565" cy="2294565"/>
            <a:chOff x="7005298" y="3278430"/>
            <a:chExt cx="2294565" cy="22945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5298" y="3278430"/>
              <a:ext cx="2294565" cy="22945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0159" y="311842"/>
            <a:ext cx="5821168" cy="3711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68957" y="2561010"/>
            <a:ext cx="4095623" cy="4095623"/>
            <a:chOff x="2268957" y="2561010"/>
            <a:chExt cx="4095623" cy="40956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8957" y="2561010"/>
              <a:ext cx="4095623" cy="40956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6870" y="3958232"/>
            <a:ext cx="3414177" cy="15405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3419" y="3049558"/>
            <a:ext cx="7417480" cy="28818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5006" y="7485476"/>
            <a:ext cx="13235561" cy="11428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1160" y="273818"/>
            <a:ext cx="2385896" cy="6856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2021-06-14T14:04:11Z</dcterms:created>
  <dcterms:modified xsi:type="dcterms:W3CDTF">2021-06-14T14:04:11Z</dcterms:modified>
</cp:coreProperties>
</file>